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5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DCD7BA-21B8-4EF1-A3D6-5376517DD178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3820CCF-1252-449E-842D-5930279C2BE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733256"/>
            <a:ext cx="4118992" cy="720080"/>
          </a:xfrm>
        </p:spPr>
        <p:txBody>
          <a:bodyPr/>
          <a:lstStyle/>
          <a:p>
            <a:pPr algn="l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Сосновский д/сад «Аленушка» 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Воспитатель: Исаева О.В.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208823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«Москва-столица нашей Родины»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Московский гос. университет</a:t>
            </a:r>
            <a:endParaRPr lang="ru-RU" dirty="0"/>
          </a:p>
        </p:txBody>
      </p:sp>
      <p:pic>
        <p:nvPicPr>
          <p:cNvPr id="8194" name="Picture 2" descr="C:\Users\Master\Downloads\унив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4784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2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Третьяковская галерея</a:t>
            </a:r>
            <a:endParaRPr lang="ru-RU" dirty="0"/>
          </a:p>
        </p:txBody>
      </p:sp>
      <p:pic>
        <p:nvPicPr>
          <p:cNvPr id="9218" name="Picture 2" descr="F:\МОСКВА\третья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7706307" cy="51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9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Третьяковская галерея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9905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5"/>
            <a:ext cx="5112568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7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Цирк на Цветном бульваре</a:t>
            </a:r>
            <a:endParaRPr lang="ru-RU" dirty="0"/>
          </a:p>
        </p:txBody>
      </p:sp>
      <p:pic>
        <p:nvPicPr>
          <p:cNvPr id="11266" name="Picture 2" descr="C:\Users\Master\Downloads\цир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5910"/>
            <a:ext cx="4420291" cy="331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ster\Downloads\цир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373840" cy="32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Московский зоопарк</a:t>
            </a:r>
            <a:endParaRPr lang="ru-RU" dirty="0"/>
          </a:p>
        </p:txBody>
      </p:sp>
      <p:pic>
        <p:nvPicPr>
          <p:cNvPr id="12290" name="Picture 2" descr="C:\Users\Master\Downloads\зоопарк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6555"/>
            <a:ext cx="8388424" cy="44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94"/>
            <a:ext cx="475932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14" y="44624"/>
            <a:ext cx="4223380" cy="325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52990"/>
            <a:ext cx="4087345" cy="305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2" y="3652990"/>
            <a:ext cx="4635471" cy="30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Большой Кремлевский </a:t>
            </a:r>
            <a:r>
              <a:rPr lang="ru-RU" dirty="0"/>
              <a:t>дворец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50118" cy="407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6"/>
            <a:ext cx="7774221" cy="51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Зал  Георгия </a:t>
            </a:r>
            <a:r>
              <a:rPr lang="ru-RU" dirty="0"/>
              <a:t>Победоносца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1406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4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Царь-колокол</a:t>
            </a:r>
            <a:r>
              <a:rPr lang="ru-RU" dirty="0"/>
              <a:t>! </a:t>
            </a:r>
          </a:p>
        </p:txBody>
      </p:sp>
      <p:pic>
        <p:nvPicPr>
          <p:cNvPr id="14338" name="Picture 2" descr="C:\Users\Master\Downloads\колокол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615905" cy="4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ster\Downloads\колоко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33880" cy="518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Царь-пушка </a:t>
            </a:r>
            <a:endParaRPr lang="ru-RU" dirty="0"/>
          </a:p>
        </p:txBody>
      </p:sp>
      <p:pic>
        <p:nvPicPr>
          <p:cNvPr id="15362" name="Picture 2" descr="C:\Users\Master\Downloads\п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0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Город чудный, город древний,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Ты вместил в свои концы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И посады, и деревни,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И палаты, и дворцы!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Опоясан лентой пашен,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Весь пестреешь ты в садах…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Сколько храмов, сколько башен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На семи твоих холмах!..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C00000"/>
                </a:solidFill>
              </a:rPr>
              <a:t>                Путешествие </a:t>
            </a:r>
            <a:r>
              <a:rPr lang="ru-RU" dirty="0">
                <a:solidFill>
                  <a:srgbClr val="C00000"/>
                </a:solidFill>
              </a:rPr>
              <a:t>по Москве.</a:t>
            </a:r>
          </a:p>
        </p:txBody>
      </p:sp>
    </p:spTree>
    <p:extLst>
      <p:ext uri="{BB962C8B-B14F-4D97-AF65-F5344CB8AC3E}">
        <p14:creationId xmlns:p14="http://schemas.microsoft.com/office/powerpoint/2010/main" val="26135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Москва — сердце России.</a:t>
            </a:r>
          </a:p>
          <a:p>
            <a:r>
              <a:rPr lang="ru-RU" dirty="0"/>
              <a:t>Говорят в Москве, а слушают по всей стране.</a:t>
            </a:r>
          </a:p>
          <a:p>
            <a:r>
              <a:rPr lang="ru-RU" dirty="0"/>
              <a:t>Москвой-столицей весь народ гордится.</a:t>
            </a:r>
          </a:p>
          <a:p>
            <a:r>
              <a:rPr lang="ru-RU" dirty="0"/>
              <a:t>Москва от глаз далека, да сердцу близка.</a:t>
            </a:r>
          </a:p>
          <a:p>
            <a:r>
              <a:rPr lang="ru-RU" dirty="0"/>
              <a:t>Москва не клином сошлась, околицы нет.</a:t>
            </a:r>
          </a:p>
          <a:p>
            <a:r>
              <a:rPr lang="ru-RU" dirty="0"/>
              <a:t>Москва не сразу строилась.</a:t>
            </a:r>
          </a:p>
          <a:p>
            <a:r>
              <a:rPr lang="ru-RU" dirty="0"/>
              <a:t>Кто в Москве не бывал, красоты не видал.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Пословицы </a:t>
            </a:r>
            <a:r>
              <a:rPr lang="ru-RU" dirty="0"/>
              <a:t>и поговорки </a:t>
            </a:r>
            <a:r>
              <a:rPr lang="ru-RU" dirty="0" smtClean="0"/>
              <a:t>о </a:t>
            </a:r>
            <a:r>
              <a:rPr lang="ru-RU" dirty="0"/>
              <a:t>великом </a:t>
            </a: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городе </a:t>
            </a:r>
            <a:r>
              <a:rPr lang="ru-RU" dirty="0"/>
              <a:t>Москве</a:t>
            </a:r>
          </a:p>
        </p:txBody>
      </p:sp>
    </p:spTree>
    <p:extLst>
      <p:ext uri="{BB962C8B-B14F-4D97-AF65-F5344CB8AC3E}">
        <p14:creationId xmlns:p14="http://schemas.microsoft.com/office/powerpoint/2010/main" val="197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Древняя Москва</a:t>
            </a:r>
            <a:endParaRPr lang="ru-RU" dirty="0"/>
          </a:p>
        </p:txBody>
      </p:sp>
      <p:pic>
        <p:nvPicPr>
          <p:cNvPr id="1026" name="Picture 2" descr="F:\МОСКВА\стар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59681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ОСКВА\старая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22" y="3376394"/>
            <a:ext cx="4319569" cy="27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2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Москва белокаменная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3129"/>
            <a:ext cx="6984776" cy="522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1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Строительство Москвы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85353" cy="41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 smtClean="0"/>
              <a:t>      Спасская башня Кремля</a:t>
            </a:r>
            <a:endParaRPr lang="ru-RU" dirty="0"/>
          </a:p>
        </p:txBody>
      </p:sp>
      <p:pic>
        <p:nvPicPr>
          <p:cNvPr id="4098" name="Picture 2" descr="F:\МОСКВА\куран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3500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Куранты Московского Кремля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6"/>
            <a:ext cx="7056784" cy="53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2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Красная площадь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05597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7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Покровский собор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7436"/>
            <a:ext cx="7056784" cy="52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7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</TotalTime>
  <Words>182</Words>
  <Application>Microsoft Office PowerPoint</Application>
  <PresentationFormat>Экран (4:3)</PresentationFormat>
  <Paragraphs>45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«Москва-столица нашей Родины»</vt:lpstr>
      <vt:lpstr>                  Путешествие по Москве.</vt:lpstr>
      <vt:lpstr>              Древняя Москва</vt:lpstr>
      <vt:lpstr>          Москва белокаменная</vt:lpstr>
      <vt:lpstr>          Строительство Москвы</vt:lpstr>
      <vt:lpstr>      Спасская башня Кремля</vt:lpstr>
      <vt:lpstr>    Куранты Московского Кремля</vt:lpstr>
      <vt:lpstr>              Красная площадь</vt:lpstr>
      <vt:lpstr>           Покровский собор</vt:lpstr>
      <vt:lpstr>    Московский гос. университет</vt:lpstr>
      <vt:lpstr>       Третьяковская галерея</vt:lpstr>
      <vt:lpstr>         Третьяковская галерея</vt:lpstr>
      <vt:lpstr>       Цирк на Цветном бульваре</vt:lpstr>
      <vt:lpstr>           Московский зоопарк</vt:lpstr>
      <vt:lpstr>Презентация PowerPoint</vt:lpstr>
      <vt:lpstr>   Большой Кремлевский дворец</vt:lpstr>
      <vt:lpstr>     Зал  Георгия Победоносца </vt:lpstr>
      <vt:lpstr>             Царь-колокол! </vt:lpstr>
      <vt:lpstr>                  Царь-пушка </vt:lpstr>
      <vt:lpstr>Пословицы и поговорки о великом                     городе Москве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«Москва-столица нашей Родины»</dc:title>
  <dc:creator>Master</dc:creator>
  <cp:lastModifiedBy>Master</cp:lastModifiedBy>
  <cp:revision>7</cp:revision>
  <dcterms:created xsi:type="dcterms:W3CDTF">2015-10-27T12:39:26Z</dcterms:created>
  <dcterms:modified xsi:type="dcterms:W3CDTF">2015-10-27T13:46:37Z</dcterms:modified>
</cp:coreProperties>
</file>